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5113538" y="2449127"/>
            <a:ext cx="1964924" cy="1959746"/>
          </a:xfrm>
          <a:prstGeom prst="ellipse">
            <a:avLst/>
          </a:prstGeom>
          <a:solidFill>
            <a:schemeClr val="lt2"/>
          </a:solidFill>
          <a:ln w="7620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Rivalry among existing competitors</a:t>
            </a:r>
            <a:endParaRPr/>
          </a:p>
        </p:txBody>
      </p:sp>
      <p:sp>
        <p:nvSpPr>
          <p:cNvPr id="85" name="Google Shape;85;p13"/>
          <p:cNvSpPr/>
          <p:nvPr/>
        </p:nvSpPr>
        <p:spPr>
          <a:xfrm>
            <a:off x="1464816" y="3017298"/>
            <a:ext cx="2676617" cy="82340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Bargaining power of suppliers</a:t>
            </a:r>
            <a:endParaRPr/>
          </a:p>
        </p:txBody>
      </p:sp>
      <p:sp>
        <p:nvSpPr>
          <p:cNvPr id="86" name="Google Shape;86;p13"/>
          <p:cNvSpPr/>
          <p:nvPr/>
        </p:nvSpPr>
        <p:spPr>
          <a:xfrm>
            <a:off x="8050567" y="3017298"/>
            <a:ext cx="2676617" cy="82340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Bargaining power of </a:t>
            </a:r>
            <a:r>
              <a:rPr lang="en-US" sz="18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buyers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3"/>
          <p:cNvSpPr/>
          <p:nvPr/>
        </p:nvSpPr>
        <p:spPr>
          <a:xfrm>
            <a:off x="4757689" y="5268897"/>
            <a:ext cx="2676617" cy="82340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Threat of substitute products</a:t>
            </a:r>
            <a:endParaRPr/>
          </a:p>
        </p:txBody>
      </p:sp>
      <p:sp>
        <p:nvSpPr>
          <p:cNvPr id="88" name="Google Shape;88;p13"/>
          <p:cNvSpPr/>
          <p:nvPr/>
        </p:nvSpPr>
        <p:spPr>
          <a:xfrm>
            <a:off x="4757689" y="765701"/>
            <a:ext cx="2676617" cy="82340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Threat of new entrants</a:t>
            </a:r>
            <a:endParaRPr/>
          </a:p>
        </p:txBody>
      </p:sp>
      <p:sp>
        <p:nvSpPr>
          <p:cNvPr id="89" name="Google Shape;89;p13"/>
          <p:cNvSpPr txBox="1"/>
          <p:nvPr/>
        </p:nvSpPr>
        <p:spPr>
          <a:xfrm>
            <a:off x="1322773" y="585926"/>
            <a:ext cx="2462811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Rivalry among existing competitors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[insert text]</a:t>
            </a:r>
            <a:endParaRPr/>
          </a:p>
        </p:txBody>
      </p:sp>
      <p:sp>
        <p:nvSpPr>
          <p:cNvPr id="90" name="Google Shape;90;p13"/>
          <p:cNvSpPr txBox="1"/>
          <p:nvPr/>
        </p:nvSpPr>
        <p:spPr>
          <a:xfrm>
            <a:off x="8050567" y="585926"/>
            <a:ext cx="2462811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Threat of new entrants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[insert text]</a:t>
            </a:r>
            <a:endParaRPr/>
          </a:p>
        </p:txBody>
      </p:sp>
      <p:sp>
        <p:nvSpPr>
          <p:cNvPr id="91" name="Google Shape;91;p13"/>
          <p:cNvSpPr txBox="1"/>
          <p:nvPr/>
        </p:nvSpPr>
        <p:spPr>
          <a:xfrm>
            <a:off x="180624" y="3836777"/>
            <a:ext cx="2462811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Bargaining power of suppliers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[insert text]</a:t>
            </a:r>
            <a:endParaRPr dirty="0"/>
          </a:p>
        </p:txBody>
      </p:sp>
      <p:sp>
        <p:nvSpPr>
          <p:cNvPr id="92" name="Google Shape;92;p13"/>
          <p:cNvSpPr txBox="1"/>
          <p:nvPr/>
        </p:nvSpPr>
        <p:spPr>
          <a:xfrm>
            <a:off x="8050566" y="3947208"/>
            <a:ext cx="2462811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Bargaining power of buyers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[insert text]</a:t>
            </a:r>
            <a:endParaRPr/>
          </a:p>
        </p:txBody>
      </p:sp>
      <p:sp>
        <p:nvSpPr>
          <p:cNvPr id="93" name="Google Shape;93;p13"/>
          <p:cNvSpPr txBox="1"/>
          <p:nvPr/>
        </p:nvSpPr>
        <p:spPr>
          <a:xfrm>
            <a:off x="2538198" y="4450225"/>
            <a:ext cx="2462811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Threat of substitute products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[insert text]</a:t>
            </a:r>
            <a:endParaRPr dirty="0"/>
          </a:p>
        </p:txBody>
      </p:sp>
      <p:sp>
        <p:nvSpPr>
          <p:cNvPr id="94" name="Google Shape;94;p13"/>
          <p:cNvSpPr/>
          <p:nvPr/>
        </p:nvSpPr>
        <p:spPr>
          <a:xfrm>
            <a:off x="4648937" y="2097894"/>
            <a:ext cx="2894120" cy="1109708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75000"/>
            </a:avLst>
          </a:prstGeom>
          <a:solidFill>
            <a:srgbClr val="1F3864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3"/>
          <p:cNvSpPr/>
          <p:nvPr/>
        </p:nvSpPr>
        <p:spPr>
          <a:xfrm rot="10800000">
            <a:off x="4554597" y="3650398"/>
            <a:ext cx="2894120" cy="1109708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75000"/>
            </a:avLst>
          </a:prstGeom>
          <a:solidFill>
            <a:srgbClr val="1F3864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3"/>
          <p:cNvSpPr/>
          <p:nvPr/>
        </p:nvSpPr>
        <p:spPr>
          <a:xfrm>
            <a:off x="5868140" y="1589103"/>
            <a:ext cx="426128" cy="50879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3"/>
          <p:cNvSpPr/>
          <p:nvPr/>
        </p:nvSpPr>
        <p:spPr>
          <a:xfrm rot="5400000">
            <a:off x="7583107" y="3174604"/>
            <a:ext cx="426128" cy="50879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3"/>
          <p:cNvSpPr/>
          <p:nvPr/>
        </p:nvSpPr>
        <p:spPr>
          <a:xfrm rot="-5400000">
            <a:off x="4182121" y="3191847"/>
            <a:ext cx="426128" cy="50879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3"/>
          <p:cNvSpPr/>
          <p:nvPr/>
        </p:nvSpPr>
        <p:spPr>
          <a:xfrm rot="10800000">
            <a:off x="5883859" y="4760107"/>
            <a:ext cx="426128" cy="50879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267F6D1A260A4394C18F5AF72445EA" ma:contentTypeVersion="3" ma:contentTypeDescription="Create a new document." ma:contentTypeScope="" ma:versionID="d6a723735a0ade9a92961b83aee31dd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345bd7673956a623930e5662e321f3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F5C0877-0CFF-46CB-ACB7-83374FE7FDC0}"/>
</file>

<file path=customXml/itemProps2.xml><?xml version="1.0" encoding="utf-8"?>
<ds:datastoreItem xmlns:ds="http://schemas.openxmlformats.org/officeDocument/2006/customXml" ds:itemID="{A1613B09-9E67-48F2-8686-6AB46E96D4B7}"/>
</file>

<file path=customXml/itemProps3.xml><?xml version="1.0" encoding="utf-8"?>
<ds:datastoreItem xmlns:ds="http://schemas.openxmlformats.org/officeDocument/2006/customXml" ds:itemID="{F4CC4CDB-62CD-4DDB-BCA7-EB9EBB64932D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60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Locke, Jennifer</dc:creator>
  <cp:lastModifiedBy>Locke, Jennifer</cp:lastModifiedBy>
  <cp:revision>2</cp:revision>
  <dcterms:modified xsi:type="dcterms:W3CDTF">2020-06-25T18:51:10Z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0x01010019267F6D1A260A4394C18F5AF72445EA</vt:lpwstr>
  </property>
</Properties>
</file>